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5" r:id="rId10"/>
    <p:sldId id="266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1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2" y="0"/>
            <a:ext cx="619097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649" y="471530"/>
            <a:ext cx="8024774" cy="372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Empowering Farmers Through Value-Added Agricultural Products: Fueling Rural Entrepreneurship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62430-FA75-4DEE-5F2D-D86A833F236C}"/>
              </a:ext>
            </a:extLst>
          </p:cNvPr>
          <p:cNvSpPr txBox="1"/>
          <p:nvPr/>
        </p:nvSpPr>
        <p:spPr>
          <a:xfrm>
            <a:off x="414649" y="5819078"/>
            <a:ext cx="7662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Team Details:</a:t>
            </a:r>
          </a:p>
          <a:p>
            <a:r>
              <a:rPr lang="en-IN" sz="2400" dirty="0"/>
              <a:t>ASIREDDY POOJITHA- 2400030486</a:t>
            </a:r>
          </a:p>
          <a:p>
            <a:r>
              <a:rPr lang="en-IN" sz="2400" dirty="0"/>
              <a:t>KONAGANDLA NAGA VENKATA RITHIKA- 2400031872</a:t>
            </a:r>
          </a:p>
          <a:p>
            <a:r>
              <a:rPr lang="en-IN" sz="2400" dirty="0"/>
              <a:t>ATLA LAKSHMI PRASANNA KUMARI -2400032275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840" cy="824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3D88E-B4C2-762D-8654-ECEF01CFB4F3}"/>
              </a:ext>
            </a:extLst>
          </p:cNvPr>
          <p:cNvSpPr txBox="1"/>
          <p:nvPr/>
        </p:nvSpPr>
        <p:spPr>
          <a:xfrm>
            <a:off x="12835052" y="7772400"/>
            <a:ext cx="1795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8049F-BB06-6FC4-5A3D-5D09CA62DA97}"/>
              </a:ext>
            </a:extLst>
          </p:cNvPr>
          <p:cNvSpPr txBox="1"/>
          <p:nvPr/>
        </p:nvSpPr>
        <p:spPr>
          <a:xfrm>
            <a:off x="8747760" y="4677430"/>
            <a:ext cx="5669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840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5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6605" y="3196835"/>
            <a:ext cx="6418595" cy="1049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</a:rPr>
              <a:t>Problem Statment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923330" y="5912644"/>
            <a:ext cx="32802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23330" y="6372344"/>
            <a:ext cx="385095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389721" y="5912644"/>
            <a:ext cx="33791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5389721" y="6372344"/>
            <a:ext cx="385095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856113" y="5912644"/>
            <a:ext cx="379035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9856113" y="6372344"/>
            <a:ext cx="385095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97CE2-C535-03F2-69CA-23EED0F87BD9}"/>
              </a:ext>
            </a:extLst>
          </p:cNvPr>
          <p:cNvSpPr txBox="1"/>
          <p:nvPr/>
        </p:nvSpPr>
        <p:spPr>
          <a:xfrm>
            <a:off x="12835052" y="7772400"/>
            <a:ext cx="1795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A25AF-4B6E-7B68-DA9E-8C32D42D099E}"/>
              </a:ext>
            </a:extLst>
          </p:cNvPr>
          <p:cNvSpPr txBox="1"/>
          <p:nvPr/>
        </p:nvSpPr>
        <p:spPr>
          <a:xfrm>
            <a:off x="718185" y="4404732"/>
            <a:ext cx="119607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dirty="0"/>
              <a:t>Farmers often struggle to sell raw produce at good prices.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dirty="0"/>
              <a:t> Lack of guidance for creating value-added products.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dirty="0"/>
              <a:t> Limited access to markets and buyers.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dirty="0"/>
              <a:t>Need for a platform to promote rural entrepreneurship and increase income.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5709" y="526489"/>
            <a:ext cx="5561872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</a:rPr>
              <a:t>Importance Of This Website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3409" y="1453515"/>
            <a:ext cx="6501527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67251" y="2669977"/>
            <a:ext cx="252853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67251" y="3125272"/>
            <a:ext cx="604242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67251" y="4239697"/>
            <a:ext cx="268890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67251" y="4694992"/>
            <a:ext cx="604242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867251" y="5809417"/>
            <a:ext cx="284154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67251" y="6264712"/>
            <a:ext cx="604242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0A3BD-BD40-93A5-A1C1-51DC74C2FAB7}"/>
              </a:ext>
            </a:extLst>
          </p:cNvPr>
          <p:cNvSpPr txBox="1"/>
          <p:nvPr/>
        </p:nvSpPr>
        <p:spPr>
          <a:xfrm>
            <a:off x="12835052" y="7772400"/>
            <a:ext cx="1795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00F5-9AC6-F5F5-EB7C-8B8A824ED0EA}"/>
              </a:ext>
            </a:extLst>
          </p:cNvPr>
          <p:cNvSpPr txBox="1"/>
          <p:nvPr/>
        </p:nvSpPr>
        <p:spPr>
          <a:xfrm>
            <a:off x="7975708" y="2075765"/>
            <a:ext cx="58680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Empowers farmers to increase income and self-reliance.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Encourages rural entrepreneurship and skill development.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Provides easy access to knowledge and market opportunities.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Reduces exploitation by middlemen and enhances product value.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54" y="0"/>
            <a:ext cx="734985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22" y="0"/>
            <a:ext cx="606557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121" y="747235"/>
            <a:ext cx="3304580" cy="1279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</a:rPr>
              <a:t>Target Users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1462326" y="2724864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62326" y="3161705"/>
            <a:ext cx="699920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754743" y="4370308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754743" y="4807148"/>
            <a:ext cx="670679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2047280" y="6015752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2047280" y="6452592"/>
            <a:ext cx="641425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BE632-44BC-0E1B-59C5-F2C87F90BCDC}"/>
              </a:ext>
            </a:extLst>
          </p:cNvPr>
          <p:cNvSpPr txBox="1"/>
          <p:nvPr/>
        </p:nvSpPr>
        <p:spPr>
          <a:xfrm>
            <a:off x="505121" y="1906859"/>
            <a:ext cx="79564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Small and medium farmers.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Rural entrepreneurs interested in producing and selling value-added products.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Buyers and shops looking for local, high-quality agricultural products.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NGOs and government organizations supporting rural development.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 and researchers interested in agricultural entrepreneurship.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729" y="264794"/>
            <a:ext cx="5941540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</a:rPr>
              <a:t>Advantages of this Platform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60" y="0"/>
            <a:ext cx="6111239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698" y="6308527"/>
            <a:ext cx="1336500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632698" y="7090053"/>
            <a:ext cx="1336500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F00FA-0E79-5655-130E-772E5B8D930F}"/>
              </a:ext>
            </a:extLst>
          </p:cNvPr>
          <p:cNvSpPr txBox="1"/>
          <p:nvPr/>
        </p:nvSpPr>
        <p:spPr>
          <a:xfrm>
            <a:off x="632697" y="1300680"/>
            <a:ext cx="757375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Empowers farmers to increase income and self-reliance.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Encourages rural entrepreneurship and skill development.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Provides easy access to knowledge and market opportunities.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Reduces exploitation by middlemen and enhances product value.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Promotes sustainable agricultural practices.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Connects farmers to modern technology and innovative tools.</a:t>
            </a:r>
          </a:p>
          <a:p>
            <a:endParaRPr lang="en-IN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6248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368" y="392073"/>
            <a:ext cx="3242449" cy="692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</a:rPr>
              <a:t>Key Features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638175" y="3063835"/>
            <a:ext cx="786765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38175" y="4695944"/>
            <a:ext cx="239339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>
              <a:solidFill>
                <a:srgbClr val="383838"/>
              </a:solidFill>
              <a:latin typeface="PT Serif" pitchFamily="34" charset="0"/>
              <a:ea typeface="PT Serif" pitchFamily="34" charset="-122"/>
              <a:cs typeface="PT Serif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38175" y="5104328"/>
            <a:ext cx="786765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38175" y="6736437"/>
            <a:ext cx="255615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>
              <a:solidFill>
                <a:srgbClr val="383838"/>
              </a:solidFill>
              <a:latin typeface="PT Serif" pitchFamily="34" charset="0"/>
              <a:ea typeface="PT Serif" pitchFamily="34" charset="-122"/>
              <a:cs typeface="PT Serif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38175" y="7144822"/>
            <a:ext cx="786765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5B4F0-A428-2E8E-497B-1E55D48F8632}"/>
              </a:ext>
            </a:extLst>
          </p:cNvPr>
          <p:cNvSpPr txBox="1"/>
          <p:nvPr/>
        </p:nvSpPr>
        <p:spPr>
          <a:xfrm>
            <a:off x="638175" y="1516566"/>
            <a:ext cx="760257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Training &amp; Tutorials: How to produce value-added products.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Market Access: Connect farmers with buyers and shops.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 Resource Hub: Tips on packaging, branding, and pricing.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 Community Forum: Share experiences and advice.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 Progress Tracking: Track sales, production, and growth.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1">
            <a:extLst>
              <a:ext uri="{FF2B5EF4-FFF2-40B4-BE49-F238E27FC236}">
                <a16:creationId xmlns:a16="http://schemas.microsoft.com/office/drawing/2014/main" id="{57DBB4C2-6F2B-C012-E41B-F5FA71EFC14A}"/>
              </a:ext>
            </a:extLst>
          </p:cNvPr>
          <p:cNvSpPr/>
          <p:nvPr/>
        </p:nvSpPr>
        <p:spPr>
          <a:xfrm>
            <a:off x="785354" y="1776948"/>
            <a:ext cx="418635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3E585149-B78F-F355-885A-ACE655BE6E71}"/>
              </a:ext>
            </a:extLst>
          </p:cNvPr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CEC32D7F-80BB-5380-2983-78DF3C8B2B85}"/>
              </a:ext>
            </a:extLst>
          </p:cNvPr>
          <p:cNvSpPr/>
          <p:nvPr/>
        </p:nvSpPr>
        <p:spPr>
          <a:xfrm>
            <a:off x="721638" y="29869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44142B9D-2EA0-E131-F89D-D7A1EA0F1682}"/>
              </a:ext>
            </a:extLst>
          </p:cNvPr>
          <p:cNvSpPr/>
          <p:nvPr/>
        </p:nvSpPr>
        <p:spPr>
          <a:xfrm>
            <a:off x="721638" y="37189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F52902B9-30AA-FC25-559B-5537DAF3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684" y="1297770"/>
            <a:ext cx="6342102" cy="63421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C62BD2-9CB7-3B3B-8718-ADDF79997B5D}"/>
              </a:ext>
            </a:extLst>
          </p:cNvPr>
          <p:cNvSpPr txBox="1"/>
          <p:nvPr/>
        </p:nvSpPr>
        <p:spPr>
          <a:xfrm>
            <a:off x="12835052" y="7772400"/>
            <a:ext cx="1795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E5273-9E75-769A-B893-BCA342786200}"/>
              </a:ext>
            </a:extLst>
          </p:cNvPr>
          <p:cNvSpPr txBox="1"/>
          <p:nvPr/>
        </p:nvSpPr>
        <p:spPr>
          <a:xfrm>
            <a:off x="579863" y="1938039"/>
            <a:ext cx="62112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/>
              <a:t>ReactJS / React Native: Interactive and responsive UI.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/>
              <a:t>HTML, CSS, JavaScript: Core web technologies.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err="1"/>
              <a:t>TailwindCSS</a:t>
            </a:r>
            <a:r>
              <a:rPr lang="en-IN" sz="2600" dirty="0"/>
              <a:t> / Material UI: Clean, modern design.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/>
              <a:t>Integration: Connect with backend APIs, payment gateways, and chat systems.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12359-AD1D-D497-4341-C714EE2F7713}"/>
              </a:ext>
            </a:extLst>
          </p:cNvPr>
          <p:cNvSpPr txBox="1"/>
          <p:nvPr/>
        </p:nvSpPr>
        <p:spPr>
          <a:xfrm>
            <a:off x="579863" y="533996"/>
            <a:ext cx="7315200" cy="6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 err="1">
                <a:latin typeface="PT Serif" panose="020A0603040505020204" pitchFamily="18" charset="0"/>
              </a:rPr>
              <a:t>Technolgy</a:t>
            </a:r>
            <a:r>
              <a:rPr lang="en-US" sz="3700" dirty="0">
                <a:latin typeface="PT Serif" panose="020A0603040505020204" pitchFamily="18" charset="0"/>
              </a:rPr>
              <a:t> </a:t>
            </a:r>
            <a:r>
              <a:rPr lang="en-US" sz="3700" dirty="0" err="1">
                <a:latin typeface="PT Serif" panose="020A0603040505020204" pitchFamily="18" charset="0"/>
              </a:rPr>
              <a:t>Archeitecturre</a:t>
            </a:r>
            <a:r>
              <a:rPr lang="en-US" sz="3700" dirty="0">
                <a:latin typeface="PT Serif" panose="020A0603040505020204" pitchFamily="18" charset="0"/>
              </a:rPr>
              <a:t>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6" y="0"/>
            <a:ext cx="650700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1413" y="45112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</a:rPr>
              <a:t>Challenges &amp;Solutions</a:t>
            </a:r>
            <a:endParaRPr lang="en-US" sz="4650" dirty="0"/>
          </a:p>
        </p:txBody>
      </p:sp>
      <p:sp>
        <p:nvSpPr>
          <p:cNvPr id="6" name="Text 3"/>
          <p:cNvSpPr/>
          <p:nvPr/>
        </p:nvSpPr>
        <p:spPr>
          <a:xfrm>
            <a:off x="1020604" y="30239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3532108"/>
            <a:ext cx="33245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98814" y="30239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798814" y="3532108"/>
            <a:ext cx="33245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604" y="58002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20604" y="630840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F8468-F33A-F3B0-AAB4-D13DD2EE6A18}"/>
              </a:ext>
            </a:extLst>
          </p:cNvPr>
          <p:cNvSpPr txBox="1"/>
          <p:nvPr/>
        </p:nvSpPr>
        <p:spPr>
          <a:xfrm>
            <a:off x="451413" y="1539433"/>
            <a:ext cx="677119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Farmers don’t know how to make value-added products → Provide easy tutorials.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Farmers struggle to find buyers → Create a marketplace for direct sales.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Limited tools and resources → Give tips for packaging, branding, and marketing.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Low awareness of modern farming techniques → Offer online training and guidance.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/>
              <a:t>Difficulty in selling products at good prices → Help with pricing and connecting to buyers.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483" y="576620"/>
            <a:ext cx="3510677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</a:rPr>
              <a:t>Future Scope</a:t>
            </a:r>
            <a:endParaRPr lang="en-US" sz="4650" dirty="0"/>
          </a:p>
        </p:txBody>
      </p:sp>
      <p:sp>
        <p:nvSpPr>
          <p:cNvPr id="7" name="Text 2"/>
          <p:cNvSpPr/>
          <p:nvPr/>
        </p:nvSpPr>
        <p:spPr>
          <a:xfrm>
            <a:off x="810458" y="6675001"/>
            <a:ext cx="1636871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8" name="Text 3"/>
          <p:cNvSpPr/>
          <p:nvPr/>
        </p:nvSpPr>
        <p:spPr>
          <a:xfrm>
            <a:off x="810458" y="7004209"/>
            <a:ext cx="63526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3" name="Text 5"/>
          <p:cNvSpPr/>
          <p:nvPr/>
        </p:nvSpPr>
        <p:spPr>
          <a:xfrm>
            <a:off x="810458" y="7417951"/>
            <a:ext cx="1776651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810458" y="7747159"/>
            <a:ext cx="63526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9" name="Text 8"/>
          <p:cNvSpPr/>
          <p:nvPr/>
        </p:nvSpPr>
        <p:spPr>
          <a:xfrm>
            <a:off x="810458" y="8160901"/>
            <a:ext cx="1636871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0" name="Text 9"/>
          <p:cNvSpPr/>
          <p:nvPr/>
        </p:nvSpPr>
        <p:spPr>
          <a:xfrm>
            <a:off x="810458" y="8490109"/>
            <a:ext cx="63526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754" y="0"/>
            <a:ext cx="6726674" cy="822960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474863" y="7946350"/>
            <a:ext cx="6726674" cy="736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DA9F6A-FB10-3E7F-EF73-80D22892FA0C}"/>
              </a:ext>
            </a:extLst>
          </p:cNvPr>
          <p:cNvSpPr txBox="1"/>
          <p:nvPr/>
        </p:nvSpPr>
        <p:spPr>
          <a:xfrm>
            <a:off x="548639" y="1478280"/>
            <a:ext cx="692622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Expand the platform to more rural areas across the country.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Use AI to suggest best ways to process crops and set prices.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Work with NGOs and government programs to support farmers.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Make a mobile app for farmers to use easily on phones.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</a:rPr>
              <a:t>Add features for tracking sales, production, and growth over time.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449</Words>
  <Application>Microsoft Office PowerPoint</Application>
  <PresentationFormat>Custom</PresentationFormat>
  <Paragraphs>91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</vt:lpstr>
      <vt:lpstr>Arial</vt:lpstr>
      <vt:lpstr>DM Sans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NIKHILESH</dc:creator>
  <cp:lastModifiedBy>Yenduri Nikhilesh</cp:lastModifiedBy>
  <cp:revision>2</cp:revision>
  <dcterms:created xsi:type="dcterms:W3CDTF">2025-09-23T17:33:25Z</dcterms:created>
  <dcterms:modified xsi:type="dcterms:W3CDTF">2025-09-23T18:35:59Z</dcterms:modified>
</cp:coreProperties>
</file>